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7559675" cy="104394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52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7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29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9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61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87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66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9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00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67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06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F203A-4E3D-4DC8-A9DB-24B1867D1DA8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62FA-62BA-4B9A-8F95-E2E6FD528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90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00B1530-12E4-BD74-6DA4-5F30A412787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056094" cy="427371"/>
          </a:xfrm>
          <a:prstGeom prst="rect">
            <a:avLst/>
          </a:prstGeom>
        </p:spPr>
        <p:txBody>
          <a:bodyPr vert="horz" lIns="99569" tIns="49785" rIns="99569" bIns="49785" rtlCol="0">
            <a:noAutofit/>
          </a:bodyPr>
          <a:lstStyle>
            <a:lvl1pPr marL="0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690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535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380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225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070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916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761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ja-JP" altLang="en-US" sz="16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源柔ゴシック Medium" panose="020B0402020203020207" pitchFamily="50" charset="-128"/>
              </a:rPr>
              <a:t>令和　　年度 ボランティア講師による自主講座 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5146DA-2E55-5845-E97E-BB899988E989}"/>
              </a:ext>
            </a:extLst>
          </p:cNvPr>
          <p:cNvSpPr/>
          <p:nvPr/>
        </p:nvSpPr>
        <p:spPr>
          <a:xfrm>
            <a:off x="20172" y="8343300"/>
            <a:ext cx="7488000" cy="20605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53"/>
          </a:p>
        </p:txBody>
      </p:sp>
      <p:sp>
        <p:nvSpPr>
          <p:cNvPr id="6" name="テキスト ボックス 35">
            <a:extLst>
              <a:ext uri="{FF2B5EF4-FFF2-40B4-BE49-F238E27FC236}">
                <a16:creationId xmlns:a16="http://schemas.microsoft.com/office/drawing/2014/main" id="{F2E0A60D-51C2-19F6-B3F6-819824F00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7" y="8620298"/>
            <a:ext cx="4834914" cy="178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青森県総合社会教育センター　あおもり県民カレッジ事務局</a:t>
            </a:r>
            <a:endParaRPr lang="en-US" altLang="ja-JP" sz="1200" b="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</a:t>
            </a:r>
            <a:r>
              <a:rPr lang="en-US" altLang="ja-JP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030-0111</a:t>
            </a: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青森市大字荒川字藤戸</a:t>
            </a:r>
            <a:r>
              <a:rPr lang="en-US" altLang="ja-JP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119-7</a:t>
            </a:r>
            <a:endParaRPr lang="ja-JP" altLang="en-US" sz="1200" b="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TEL 017-739-0900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/ FAX 017-739-2570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　　　　　　　　　　　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Mail  alis02@jomon.ne.jp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sz="60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主催：青森県総合社会教育センター　</a:t>
            </a:r>
            <a:endParaRPr lang="en-US" altLang="ja-JP" sz="110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99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（この講座は指定管理者　</a:t>
            </a:r>
            <a:r>
              <a:rPr lang="ja-JP" altLang="en-US" sz="9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学び・生かすあおもりグループ</a:t>
            </a:r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が運営します）　　</a:t>
            </a:r>
            <a:endParaRPr lang="en-US" altLang="ja-JP" sz="89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右の</a:t>
            </a:r>
            <a:r>
              <a:rPr lang="en-US" altLang="ja-JP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コードから当グループのホームページにつながり、</a:t>
            </a:r>
            <a:endParaRPr lang="en-US" altLang="ja-JP" sz="89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各講座のご案内をご覧いただけます。</a:t>
            </a:r>
            <a:r>
              <a:rPr lang="en-US" altLang="ja-JP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https://www.manabi-aomori.com</a:t>
            </a:r>
            <a:endParaRPr lang="ja-JP" altLang="en-US" sz="89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 fontAlgn="base">
              <a:lnSpc>
                <a:spcPts val="1499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1200" b="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endParaRPr lang="ja-JP" altLang="ja-JP" sz="17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7" name="図 6">
            <a:extLst>
              <a:ext uri="{63B3BB69-23CF-44E3-9099-C40C66FF867C}">
                <a14:compatExt xmlns:a14="http://schemas.microsoft.com/office/drawing/2010/main" spid="_x0000_s1025"/>
              </a:ext>
              <a:ext uri="{FF2B5EF4-FFF2-40B4-BE49-F238E27FC236}">
                <a16:creationId xmlns:a16="http://schemas.microsoft.com/office/drawing/2014/main" id="{11D6AEED-7B74-0534-6A2C-D5FFD73C72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4242" y="9529527"/>
            <a:ext cx="612601" cy="64977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907CAAA-1D04-ED97-CF08-4A3844E4A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68" y="8587481"/>
            <a:ext cx="2175573" cy="15721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C97AEB-28D8-1686-2FDD-41314B060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60" y="8579202"/>
            <a:ext cx="577583" cy="83274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0BE132-343F-23CC-E9F5-095D5CD59C48}"/>
              </a:ext>
            </a:extLst>
          </p:cNvPr>
          <p:cNvSpPr txBox="1"/>
          <p:nvPr/>
        </p:nvSpPr>
        <p:spPr>
          <a:xfrm>
            <a:off x="6724" y="8343299"/>
            <a:ext cx="2172902" cy="276999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お申込み・お問い合わせ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BB075B-3C9C-C6D9-8B39-E21EF10DE742}"/>
              </a:ext>
            </a:extLst>
          </p:cNvPr>
          <p:cNvSpPr txBox="1"/>
          <p:nvPr/>
        </p:nvSpPr>
        <p:spPr>
          <a:xfrm>
            <a:off x="177503" y="421677"/>
            <a:ext cx="7204668" cy="1385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（講座名）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5A3B1A-767F-D46C-5D7C-AEA0DE484B85}"/>
              </a:ext>
            </a:extLst>
          </p:cNvPr>
          <p:cNvSpPr txBox="1"/>
          <p:nvPr/>
        </p:nvSpPr>
        <p:spPr>
          <a:xfrm>
            <a:off x="347156" y="3233856"/>
            <a:ext cx="5958672" cy="88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日　時　　令和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年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月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日（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）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 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：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～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：　　自　　　　　</a:t>
            </a:r>
            <a:endParaRPr kumimoji="1" lang="en-US" altLang="ja-JP" u="sng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92AF56-5170-15D1-FA36-8F5783D24494}"/>
              </a:ext>
            </a:extLst>
          </p:cNvPr>
          <p:cNvSpPr txBox="1"/>
          <p:nvPr/>
        </p:nvSpPr>
        <p:spPr>
          <a:xfrm>
            <a:off x="347156" y="4246953"/>
            <a:ext cx="5958672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場　所　　青森県総合社会教育センター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 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階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室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24A219-66EC-82AE-B78B-9C1A721BBB15}"/>
              </a:ext>
            </a:extLst>
          </p:cNvPr>
          <p:cNvSpPr txBox="1"/>
          <p:nvPr/>
        </p:nvSpPr>
        <p:spPr>
          <a:xfrm>
            <a:off x="347156" y="1984958"/>
            <a:ext cx="6971360" cy="1044807"/>
          </a:xfrm>
          <a:prstGeom prst="roundRect">
            <a:avLst>
              <a:gd name="adj" fmla="val 1551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 b="1">
                <a:latin typeface="A-OTF 教科書ICA Pro L" panose="02020300000000000000" pitchFamily="18" charset="-128"/>
                <a:ea typeface="A-OTF 教科書ICA Pro L" panose="02020300000000000000" pitchFamily="18" charset="-128"/>
              </a:defRPr>
            </a:lvl1pPr>
          </a:lstStyle>
          <a:p>
            <a:r>
              <a:rPr lang="ja-JP" altLang="en-US" dirty="0"/>
              <a:t>（講座</a:t>
            </a:r>
            <a:r>
              <a:rPr lang="ja-JP" altLang="en-US"/>
              <a:t>内容）</a:t>
            </a:r>
            <a:endParaRPr lang="en-US" altLang="ja-JP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9D6181-8CBD-1304-3F70-42DBB6E46AE9}"/>
              </a:ext>
            </a:extLst>
          </p:cNvPr>
          <p:cNvSpPr txBox="1"/>
          <p:nvPr/>
        </p:nvSpPr>
        <p:spPr>
          <a:xfrm>
            <a:off x="347156" y="5234746"/>
            <a:ext cx="5958672" cy="88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講　師　　（肩書）　　　　　　　　　　　　　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u="sng" dirty="0">
                <a:solidFill>
                  <a:schemeClr val="bg1"/>
                </a:solidFill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 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（氏名）　　　　　　　　　　　　　　　　　　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637DFA-4069-BCEA-BCE7-431D6F44FDDB}"/>
              </a:ext>
            </a:extLst>
          </p:cNvPr>
          <p:cNvSpPr txBox="1"/>
          <p:nvPr/>
        </p:nvSpPr>
        <p:spPr>
          <a:xfrm>
            <a:off x="342743" y="6639016"/>
            <a:ext cx="5958672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材料費：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円　　　　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0B95CA-0DE5-7A23-7AC8-CE38CFA46B07}"/>
              </a:ext>
            </a:extLst>
          </p:cNvPr>
          <p:cNvSpPr txBox="1"/>
          <p:nvPr/>
        </p:nvSpPr>
        <p:spPr>
          <a:xfrm>
            <a:off x="347156" y="6118958"/>
            <a:ext cx="5958672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定　員　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名　　　　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CC25E58-5C39-93D3-0619-B7A190D0570B}"/>
              </a:ext>
            </a:extLst>
          </p:cNvPr>
          <p:cNvSpPr txBox="1"/>
          <p:nvPr/>
        </p:nvSpPr>
        <p:spPr>
          <a:xfrm>
            <a:off x="342743" y="7263375"/>
            <a:ext cx="6971359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持ち物：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　　　　　　　　　　　　　　　　</a:t>
            </a:r>
            <a:endParaRPr kumimoji="1" lang="ja-JP" altLang="en-US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0EB07960-9DD7-05B4-3C89-8FF384E97F92}"/>
              </a:ext>
            </a:extLst>
          </p:cNvPr>
          <p:cNvSpPr>
            <a:spLocks noChangeAspect="1"/>
          </p:cNvSpPr>
          <p:nvPr/>
        </p:nvSpPr>
        <p:spPr>
          <a:xfrm rot="1274781">
            <a:off x="6460397" y="30859"/>
            <a:ext cx="1080000" cy="108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要申込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FE02F0-210D-CEAE-6A9A-E039A5884538}"/>
              </a:ext>
            </a:extLst>
          </p:cNvPr>
          <p:cNvSpPr txBox="1"/>
          <p:nvPr/>
        </p:nvSpPr>
        <p:spPr>
          <a:xfrm>
            <a:off x="3333249" y="6272943"/>
            <a:ext cx="38792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「要申込」を講座名付近に明記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材料費無料の場合、「受講料：無料」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</a:rPr>
              <a:t>　と定員等の項目の並びに記載する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528F94D-25A8-2B97-2BD0-A774CA76EE25}"/>
              </a:ext>
            </a:extLst>
          </p:cNvPr>
          <p:cNvCxnSpPr>
            <a:cxnSpLocks/>
          </p:cNvCxnSpPr>
          <p:nvPr/>
        </p:nvCxnSpPr>
        <p:spPr>
          <a:xfrm>
            <a:off x="1869636" y="5651582"/>
            <a:ext cx="3789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617FF3C-978A-F10F-0B84-D1C308989C76}"/>
              </a:ext>
            </a:extLst>
          </p:cNvPr>
          <p:cNvCxnSpPr/>
          <p:nvPr/>
        </p:nvCxnSpPr>
        <p:spPr>
          <a:xfrm>
            <a:off x="1885300" y="6118958"/>
            <a:ext cx="3789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7BE383F-2EE0-C299-ED6D-618E5B1BC729}"/>
              </a:ext>
            </a:extLst>
          </p:cNvPr>
          <p:cNvCxnSpPr>
            <a:cxnSpLocks/>
          </p:cNvCxnSpPr>
          <p:nvPr/>
        </p:nvCxnSpPr>
        <p:spPr>
          <a:xfrm>
            <a:off x="1840201" y="7627160"/>
            <a:ext cx="4928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04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24A219-66EC-82AE-B78B-9C1A721BBB15}"/>
              </a:ext>
            </a:extLst>
          </p:cNvPr>
          <p:cNvSpPr txBox="1"/>
          <p:nvPr/>
        </p:nvSpPr>
        <p:spPr>
          <a:xfrm>
            <a:off x="347156" y="1984958"/>
            <a:ext cx="6971360" cy="1044807"/>
          </a:xfrm>
          <a:prstGeom prst="roundRect">
            <a:avLst>
              <a:gd name="adj" fmla="val 1551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ja-JP" altLang="en-US" sz="1400" b="1" dirty="0">
                <a:latin typeface="A-OTF 教科書ICA Pro L" panose="02020300000000000000" pitchFamily="18" charset="-128"/>
                <a:ea typeface="A-OTF 教科書ICA Pro L" panose="02020300000000000000" pitchFamily="18" charset="-128"/>
              </a:rPr>
              <a:t>（講座のねらい・内容）</a:t>
            </a:r>
            <a:endParaRPr lang="en-US" altLang="ja-JP" sz="1400" b="1" dirty="0">
              <a:latin typeface="A-OTF 教科書ICA Pro L" panose="02020300000000000000" pitchFamily="18" charset="-128"/>
              <a:ea typeface="A-OTF 教科書ICA Pro L" panose="02020300000000000000" pitchFamily="18" charset="-128"/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00B1530-12E4-BD74-6DA4-5F30A412787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89260" cy="427371"/>
          </a:xfrm>
          <a:prstGeom prst="rect">
            <a:avLst/>
          </a:prstGeom>
        </p:spPr>
        <p:txBody>
          <a:bodyPr vert="horz" lIns="99569" tIns="49785" rIns="99569" bIns="49785" rtlCol="0">
            <a:noAutofit/>
          </a:bodyPr>
          <a:lstStyle>
            <a:lvl1pPr marL="0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690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535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380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225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070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916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761" indent="0" algn="ctr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ja-JP" altLang="en-US" sz="16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源柔ゴシック Medium" panose="020B0402020203020207" pitchFamily="50" charset="-128"/>
              </a:rPr>
              <a:t>令和　　年度 ボランティア講師による自主講座 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BB075B-3C9C-C6D9-8B39-E21EF10DE742}"/>
              </a:ext>
            </a:extLst>
          </p:cNvPr>
          <p:cNvSpPr txBox="1"/>
          <p:nvPr/>
        </p:nvSpPr>
        <p:spPr>
          <a:xfrm>
            <a:off x="177503" y="421677"/>
            <a:ext cx="7204668" cy="1385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（講座名）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5A3B1A-767F-D46C-5D7C-AEA0DE484B85}"/>
              </a:ext>
            </a:extLst>
          </p:cNvPr>
          <p:cNvSpPr txBox="1"/>
          <p:nvPr/>
        </p:nvSpPr>
        <p:spPr>
          <a:xfrm>
            <a:off x="347156" y="3233856"/>
            <a:ext cx="5958672" cy="88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日　時　　令和</a:t>
            </a:r>
            <a:r>
              <a:rPr kumimoji="1" lang="zh-TW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</a:t>
            </a:r>
            <a:r>
              <a:rPr kumimoji="1" lang="zh-TW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年</a:t>
            </a:r>
            <a:r>
              <a:rPr kumimoji="1" lang="zh-TW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</a:t>
            </a:r>
            <a:r>
              <a:rPr kumimoji="1" lang="zh-TW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月</a:t>
            </a:r>
            <a:r>
              <a:rPr kumimoji="1" lang="zh-TW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</a:t>
            </a:r>
            <a:r>
              <a:rPr kumimoji="1" lang="zh-TW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日（</a:t>
            </a:r>
            <a:r>
              <a:rPr kumimoji="1" lang="zh-TW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</a:t>
            </a:r>
            <a:r>
              <a:rPr kumimoji="1" lang="zh-TW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）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 　　：　　　～　　　：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</a:t>
            </a:r>
            <a:endParaRPr kumimoji="1" lang="en-US" altLang="ja-JP" u="sng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92AF56-5170-15D1-FA36-8F5783D24494}"/>
              </a:ext>
            </a:extLst>
          </p:cNvPr>
          <p:cNvSpPr txBox="1"/>
          <p:nvPr/>
        </p:nvSpPr>
        <p:spPr>
          <a:xfrm>
            <a:off x="347156" y="4246953"/>
            <a:ext cx="5958672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場　所　　青森県総合社会教育センター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 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階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室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637DFA-4069-BCEA-BCE7-431D6F44FDDB}"/>
              </a:ext>
            </a:extLst>
          </p:cNvPr>
          <p:cNvSpPr txBox="1"/>
          <p:nvPr/>
        </p:nvSpPr>
        <p:spPr>
          <a:xfrm>
            <a:off x="347156" y="6611759"/>
            <a:ext cx="5958672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材料費：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円　　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0B95CA-0DE5-7A23-7AC8-CE38CFA46B07}"/>
              </a:ext>
            </a:extLst>
          </p:cNvPr>
          <p:cNvSpPr txBox="1"/>
          <p:nvPr/>
        </p:nvSpPr>
        <p:spPr>
          <a:xfrm>
            <a:off x="347156" y="6118958"/>
            <a:ext cx="5958672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定　員　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名　　　　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CC25E58-5C39-93D3-0619-B7A190D0570B}"/>
              </a:ext>
            </a:extLst>
          </p:cNvPr>
          <p:cNvSpPr txBox="1"/>
          <p:nvPr/>
        </p:nvSpPr>
        <p:spPr>
          <a:xfrm>
            <a:off x="347156" y="7086020"/>
            <a:ext cx="6971359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持ち物：　</a:t>
            </a:r>
            <a:r>
              <a:rPr kumimoji="1" lang="ja-JP" altLang="en-US" u="sng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　　　　　　　　　　　　　　　　</a:t>
            </a:r>
            <a:endParaRPr kumimoji="1" lang="ja-JP" altLang="en-US" dirty="0">
              <a:solidFill>
                <a:schemeClr val="bg1"/>
              </a:solidFill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73C61494-2169-CAB4-802E-82D9435A5A17}"/>
              </a:ext>
            </a:extLst>
          </p:cNvPr>
          <p:cNvSpPr/>
          <p:nvPr/>
        </p:nvSpPr>
        <p:spPr>
          <a:xfrm>
            <a:off x="430306" y="705971"/>
            <a:ext cx="1822076" cy="698076"/>
          </a:xfrm>
          <a:prstGeom prst="wedgeRoundRectCallout">
            <a:avLst>
              <a:gd name="adj1" fmla="val 76203"/>
              <a:gd name="adj2" fmla="val -781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</a:rPr>
              <a:t>講座名は目につくように、大きな字体、太めのフォントで記載します。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911B5A7D-F501-EDDD-FFAC-8DEE63B7E951}"/>
              </a:ext>
            </a:extLst>
          </p:cNvPr>
          <p:cNvSpPr/>
          <p:nvPr/>
        </p:nvSpPr>
        <p:spPr>
          <a:xfrm>
            <a:off x="5219533" y="4930558"/>
            <a:ext cx="2265180" cy="608375"/>
          </a:xfrm>
          <a:prstGeom prst="wedgeRoundRectCallout">
            <a:avLst>
              <a:gd name="adj1" fmla="val -66570"/>
              <a:gd name="adj2" fmla="val 3626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</a:rPr>
              <a:t>講師の簡単なプロフィールも紹介できればなおいいでしょう。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5F99E03A-BFF5-1B97-B4AD-647AB7345C92}"/>
              </a:ext>
            </a:extLst>
          </p:cNvPr>
          <p:cNvSpPr/>
          <p:nvPr/>
        </p:nvSpPr>
        <p:spPr>
          <a:xfrm>
            <a:off x="5804059" y="3687647"/>
            <a:ext cx="1693031" cy="835198"/>
          </a:xfrm>
          <a:prstGeom prst="wedgeRoundRectCallout">
            <a:avLst>
              <a:gd name="adj1" fmla="val -36888"/>
              <a:gd name="adj2" fmla="val 3404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</a:rPr>
              <a:t>空いているスペースには、できれば過去の講座の様子や作品の写真を掲載しましょう。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44A8CF0-6574-8F54-A3C0-5A7914B7EA67}"/>
              </a:ext>
            </a:extLst>
          </p:cNvPr>
          <p:cNvSpPr/>
          <p:nvPr/>
        </p:nvSpPr>
        <p:spPr>
          <a:xfrm>
            <a:off x="5064901" y="1920560"/>
            <a:ext cx="2419812" cy="1200102"/>
          </a:xfrm>
          <a:prstGeom prst="wedgeRoundRectCallout">
            <a:avLst>
              <a:gd name="adj1" fmla="val -82936"/>
              <a:gd name="adj2" fmla="val -2996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</a:rPr>
              <a:t>講座のねらいと学習内容を簡潔にわかりやすく記載します。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</a:rPr>
              <a:t>・何を目的としているか。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</a:rPr>
              <a:t>・具体的に何を学ぶのか。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</a:rPr>
              <a:t>・どうやって学ぶのか。　など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EDA22C-E5ED-074E-4C56-B23A156EAF50}"/>
              </a:ext>
            </a:extLst>
          </p:cNvPr>
          <p:cNvSpPr txBox="1"/>
          <p:nvPr/>
        </p:nvSpPr>
        <p:spPr>
          <a:xfrm>
            <a:off x="347156" y="5234746"/>
            <a:ext cx="5958672" cy="85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■ 講　師　　（肩書）</a:t>
            </a:r>
            <a:endParaRPr kumimoji="1" lang="en-US" altLang="ja-JP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solidFill>
                  <a:schemeClr val="bg1"/>
                </a:solidFill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　　　 </a:t>
            </a:r>
            <a:r>
              <a:rPr kumimoji="1"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（氏名）　　　　　　　　　　　　　　　　　　　　　　</a:t>
            </a:r>
            <a:endParaRPr kumimoji="1"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3BDAEF7-4304-CF23-4B9B-8F29E18599F6}"/>
              </a:ext>
            </a:extLst>
          </p:cNvPr>
          <p:cNvCxnSpPr/>
          <p:nvPr/>
        </p:nvCxnSpPr>
        <p:spPr>
          <a:xfrm>
            <a:off x="2816028" y="5664425"/>
            <a:ext cx="330155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A3C44F4-68E1-84B4-4738-20A076F06315}"/>
              </a:ext>
            </a:extLst>
          </p:cNvPr>
          <p:cNvCxnSpPr/>
          <p:nvPr/>
        </p:nvCxnSpPr>
        <p:spPr>
          <a:xfrm>
            <a:off x="2836542" y="6101252"/>
            <a:ext cx="330155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8DF63B0-39A5-7242-CEEA-95EBD8E63DB5}"/>
              </a:ext>
            </a:extLst>
          </p:cNvPr>
          <p:cNvCxnSpPr/>
          <p:nvPr/>
        </p:nvCxnSpPr>
        <p:spPr>
          <a:xfrm>
            <a:off x="1917982" y="4076086"/>
            <a:ext cx="118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2335FD7-0099-E8E7-0114-F075BE76BBC1}"/>
              </a:ext>
            </a:extLst>
          </p:cNvPr>
          <p:cNvCxnSpPr/>
          <p:nvPr/>
        </p:nvCxnSpPr>
        <p:spPr>
          <a:xfrm>
            <a:off x="3726251" y="4076086"/>
            <a:ext cx="118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471BDC2-D1C7-9C1C-BB2D-7778FD07061B}"/>
              </a:ext>
            </a:extLst>
          </p:cNvPr>
          <p:cNvSpPr/>
          <p:nvPr/>
        </p:nvSpPr>
        <p:spPr>
          <a:xfrm>
            <a:off x="20172" y="8343300"/>
            <a:ext cx="7488000" cy="20605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53"/>
          </a:p>
        </p:txBody>
      </p:sp>
      <p:sp>
        <p:nvSpPr>
          <p:cNvPr id="31" name="テキスト ボックス 35">
            <a:extLst>
              <a:ext uri="{FF2B5EF4-FFF2-40B4-BE49-F238E27FC236}">
                <a16:creationId xmlns:a16="http://schemas.microsoft.com/office/drawing/2014/main" id="{7EE6B595-4230-CE37-06C4-1A0E1DDB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7" y="8620298"/>
            <a:ext cx="4834914" cy="178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青森県総合社会教育センター　あおもり県民カレッジ事務局</a:t>
            </a:r>
            <a:endParaRPr lang="en-US" altLang="ja-JP" sz="1200" b="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</a:t>
            </a:r>
            <a:r>
              <a:rPr lang="en-US" altLang="ja-JP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030-0111</a:t>
            </a: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青森市大字荒川字藤戸</a:t>
            </a:r>
            <a:r>
              <a:rPr lang="en-US" altLang="ja-JP" sz="1200" b="1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119-7</a:t>
            </a:r>
            <a:endParaRPr lang="ja-JP" altLang="en-US" sz="1200" b="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TEL 017-739-0900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/ FAX 017-739-2570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　　　　　　　　　　　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Mail  alis02@jomon.ne.jp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sz="60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主催：青森県総合社会教育センター　</a:t>
            </a:r>
            <a:endParaRPr lang="en-US" altLang="ja-JP" sz="110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99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（この講座は指定管理者　</a:t>
            </a:r>
            <a:r>
              <a:rPr lang="ja-JP" altLang="en-US" sz="9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学び・生かすあおもりグループ</a:t>
            </a:r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が運営します）　　</a:t>
            </a:r>
            <a:endParaRPr lang="en-US" altLang="ja-JP" sz="89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右の</a:t>
            </a:r>
            <a:r>
              <a:rPr lang="en-US" altLang="ja-JP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コードから当グループのホームページにつながり、</a:t>
            </a:r>
            <a:endParaRPr lang="en-US" altLang="ja-JP" sz="89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各講座のご案内をご覧いただけます。</a:t>
            </a:r>
            <a:r>
              <a:rPr lang="en-US" altLang="ja-JP" sz="8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https://www.manabi-aomori.com</a:t>
            </a:r>
            <a:endParaRPr lang="ja-JP" altLang="en-US" sz="89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 fontAlgn="base">
              <a:lnSpc>
                <a:spcPts val="1499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1200" b="1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endParaRPr lang="ja-JP" altLang="ja-JP" sz="17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6DF1A4BA-ADD9-C31D-E086-CAA4C798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768" y="8587481"/>
            <a:ext cx="2175573" cy="15721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0CEDB9A-BF2F-0EC2-D530-35B0C78D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60" y="8579202"/>
            <a:ext cx="577583" cy="832744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2631A12-F967-E8A4-BEB4-12AC7DD8E850}"/>
              </a:ext>
            </a:extLst>
          </p:cNvPr>
          <p:cNvSpPr txBox="1"/>
          <p:nvPr/>
        </p:nvSpPr>
        <p:spPr>
          <a:xfrm>
            <a:off x="6724" y="8343299"/>
            <a:ext cx="2172902" cy="276999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お申込み・お問い合わせ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08D396D2-94D5-1767-38CF-17D33C1C21CD}"/>
              </a:ext>
            </a:extLst>
          </p:cNvPr>
          <p:cNvSpPr>
            <a:spLocks noChangeAspect="1"/>
          </p:cNvSpPr>
          <p:nvPr/>
        </p:nvSpPr>
        <p:spPr>
          <a:xfrm rot="1274781">
            <a:off x="6320694" y="256730"/>
            <a:ext cx="1080000" cy="108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要申込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98FDA37-7644-B6A3-F8B2-46FA0FD1A354}"/>
              </a:ext>
            </a:extLst>
          </p:cNvPr>
          <p:cNvSpPr txBox="1"/>
          <p:nvPr/>
        </p:nvSpPr>
        <p:spPr>
          <a:xfrm>
            <a:off x="3373218" y="6236322"/>
            <a:ext cx="3721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「要申込」を講座名付近に明記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材料費無料の場合、「受講料：無料」と定員等の項目の並びに記載する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B2C2D74-BD72-4ABC-FE98-BC8DB9008626}"/>
              </a:ext>
            </a:extLst>
          </p:cNvPr>
          <p:cNvCxnSpPr>
            <a:cxnSpLocks/>
          </p:cNvCxnSpPr>
          <p:nvPr/>
        </p:nvCxnSpPr>
        <p:spPr>
          <a:xfrm>
            <a:off x="1895128" y="7514027"/>
            <a:ext cx="46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5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442</Words>
  <Application>Microsoft Office PowerPoint</Application>
  <PresentationFormat>ユーザー設定</PresentationFormat>
  <Paragraphs>66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A-OTF 教科書ICA Pro L</vt:lpstr>
      <vt:lpstr>EPSON 太丸ゴシック体Ｂ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靖之 渡部</cp:lastModifiedBy>
  <cp:revision>17</cp:revision>
  <cp:lastPrinted>2023-04-12T01:03:57Z</cp:lastPrinted>
  <dcterms:created xsi:type="dcterms:W3CDTF">2022-08-28T00:19:23Z</dcterms:created>
  <dcterms:modified xsi:type="dcterms:W3CDTF">2024-02-29T05:12:44Z</dcterms:modified>
</cp:coreProperties>
</file>